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6" r:id="rId3"/>
    <p:sldId id="257" r:id="rId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FBC0BB-B3C4-405B-AA40-EB6E2FC25A51}">
          <p14:sldIdLst>
            <p14:sldId id="258"/>
            <p14:sldId id="256"/>
            <p14:sldId id="25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DOT_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5364" autoAdjust="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70" d="100"/>
          <a:sy n="70" d="100"/>
        </p:scale>
        <p:origin x="-2100" y="-27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325F3-AB01-45B2-8E39-5FEE142FF6D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2350-E0A7-4B7F-9B18-56BD4BB5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137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Drug Recognition Expert</a:t>
            </a:r>
          </a:p>
          <a:p>
            <a:r>
              <a:rPr lang="en-US" dirty="0" smtClean="0"/>
              <a:t>Condensed Instructor Development Course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43891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Additional Activity – Participant Presentations and Feedback</a:t>
            </a:r>
          </a:p>
          <a:p>
            <a:r>
              <a:rPr lang="en-US" dirty="0" smtClean="0"/>
              <a:t>February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dirty="0" smtClean="0"/>
              <a:t>Page </a:t>
            </a:r>
            <a:fld id="{06FFCE7D-F887-4D27-BCA3-A11AFC657D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163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8313" y="720725"/>
            <a:ext cx="3838575" cy="2879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6"/>
          </p:nvPr>
        </p:nvSpPr>
        <p:spPr/>
        <p:txBody>
          <a:bodyPr/>
          <a:lstStyle/>
          <a:p>
            <a:r>
              <a:rPr lang="en-US" smtClean="0"/>
              <a:t>Drug Recognition Expert</a:t>
            </a:r>
          </a:p>
          <a:p>
            <a:r>
              <a:rPr lang="en-US" smtClean="0"/>
              <a:t>Condensed Instructor Development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6FFCE7D-F887-4D27-BCA3-A11AFC657D6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Additional Activity – Participant Presentations and Feedback</a:t>
            </a:r>
          </a:p>
          <a:p>
            <a:r>
              <a:rPr lang="en-US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72072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5852160" cy="4320540"/>
          </a:xfrm>
        </p:spPr>
        <p:txBody>
          <a:bodyPr/>
          <a:lstStyle/>
          <a:p>
            <a:r>
              <a:rPr lang="en-US" b="1" dirty="0" smtClean="0"/>
              <a:t>Additional Activity</a:t>
            </a:r>
            <a:r>
              <a:rPr lang="en-US" b="1" baseline="0" dirty="0" smtClean="0"/>
              <a:t> – Participant Presentations and Feedback</a:t>
            </a:r>
            <a:endParaRPr lang="en-US" dirty="0" smtClean="0"/>
          </a:p>
          <a:p>
            <a:r>
              <a:rPr lang="en-US" dirty="0" smtClean="0"/>
              <a:t>Estimated time for Additional Activity: 6 Hours (depending on class size)</a:t>
            </a:r>
          </a:p>
          <a:p>
            <a:endParaRPr lang="en-US" dirty="0" smtClean="0"/>
          </a:p>
          <a:p>
            <a:r>
              <a:rPr lang="en-US" b="1" dirty="0" smtClean="0"/>
              <a:t>Session Objectives </a:t>
            </a:r>
            <a:endParaRPr lang="en-US" dirty="0" smtClean="0"/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dirty="0" smtClean="0"/>
              <a:t>Demonstrate familiarity with the DRE Instructor Guide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dirty="0" smtClean="0"/>
              <a:t>Demonstrate command of the DRE Training Material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dirty="0" smtClean="0"/>
              <a:t>Demonstrate ability to effectively team teach the</a:t>
            </a:r>
            <a:r>
              <a:rPr lang="en-US" baseline="0" dirty="0" smtClean="0"/>
              <a:t> DRE Curriculum</a:t>
            </a:r>
          </a:p>
          <a:p>
            <a:pPr marL="181224" indent="-181224">
              <a:buFont typeface="Arial" panose="020B0604020202020204" pitchFamily="34" charset="0"/>
              <a:buChar char="•"/>
            </a:pPr>
            <a:r>
              <a:rPr lang="en-US" baseline="0" dirty="0" smtClean="0"/>
              <a:t>Demonstrate effective teaching strategies and techniques</a:t>
            </a:r>
            <a:endParaRPr lang="en-US" dirty="0" smtClean="0"/>
          </a:p>
          <a:p>
            <a:pPr lvl="0"/>
            <a:endParaRPr lang="en-US" dirty="0" smtClean="0"/>
          </a:p>
          <a:p>
            <a:r>
              <a:rPr lang="en-US" b="1" dirty="0" smtClean="0"/>
              <a:t>Materials</a:t>
            </a:r>
          </a:p>
          <a:p>
            <a:r>
              <a:rPr lang="en-US" dirty="0" smtClean="0"/>
              <a:t>Projector and screen</a:t>
            </a:r>
          </a:p>
          <a:p>
            <a:r>
              <a:rPr lang="en-US" dirty="0" smtClean="0"/>
              <a:t>Easel/Easel Pads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DRE Equipment</a:t>
            </a:r>
          </a:p>
          <a:p>
            <a:r>
              <a:rPr lang="en-US" dirty="0" smtClean="0"/>
              <a:t> </a:t>
            </a:r>
          </a:p>
          <a:p>
            <a:r>
              <a:rPr lang="en-US" b="1" i="1" dirty="0" smtClean="0"/>
              <a:t>Instructional Notes are presented in bold italic throughout the sessions. </a:t>
            </a:r>
            <a:endParaRPr lang="en-US" dirty="0" smtClean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Drug Recognition Expert</a:t>
            </a:r>
          </a:p>
          <a:p>
            <a:r>
              <a:rPr lang="en-US" smtClean="0"/>
              <a:t>Condensed Instructor Development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6FFCE7D-F887-4D27-BCA3-A11AFC657D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Additional Activity – Participant Presentations and Feedback</a:t>
            </a:r>
          </a:p>
          <a:p>
            <a:r>
              <a:rPr lang="en-US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72072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3886200"/>
            <a:ext cx="5852160" cy="495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Session Objectives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At the conclusion, participants should be able to: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Demonstrate familiarity with the DRE Instructor Guide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Demonstrate command of the DRE Training Material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Demonstrate ability to effectively team teach the DRE Curriculum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 smtClean="0"/>
              <a:t>Demonstrate effective teaching strategies and techniques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Drug Recognition Expert</a:t>
            </a:r>
          </a:p>
          <a:p>
            <a:r>
              <a:rPr lang="en-US" smtClean="0"/>
              <a:t>Condensed Instructor Development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6FFCE7D-F887-4D27-BCA3-A11AFC657D6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Additional Activity – Participant Presentations and Feedback</a:t>
            </a:r>
          </a:p>
          <a:p>
            <a:r>
              <a:rPr lang="en-US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8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6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3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6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0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5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6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0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9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9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3657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Additional Activity – Participant Presentations and Feedback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F3177E-27ED-4792-9A52-D1409DFD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43600" y="0"/>
            <a:ext cx="3200401" cy="6945947"/>
            <a:chOff x="31536" y="-78828"/>
            <a:chExt cx="3072683" cy="10231910"/>
          </a:xfrm>
          <a:gradFill flip="none" rotWithShape="1">
            <a:gsLst>
              <a:gs pos="0">
                <a:srgbClr val="33CC33"/>
              </a:gs>
              <a:gs pos="24000">
                <a:srgbClr val="008000"/>
              </a:gs>
              <a:gs pos="60000">
                <a:srgbClr val="336600"/>
              </a:gs>
              <a:gs pos="100000">
                <a:srgbClr val="003300"/>
              </a:gs>
            </a:gsLst>
            <a:lin ang="5400000" scaled="1"/>
            <a:tileRect/>
          </a:gra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33350" y="-78828"/>
              <a:ext cx="2970869" cy="10137229"/>
            </a:xfrm>
            <a:prstGeom prst="rect">
              <a:avLst/>
            </a:prstGeom>
            <a:grpFill/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 descr="Light vertical"/>
            <p:cNvSpPr>
              <a:spLocks noChangeArrowheads="1"/>
            </p:cNvSpPr>
            <p:nvPr/>
          </p:nvSpPr>
          <p:spPr bwMode="auto">
            <a:xfrm>
              <a:off x="31536" y="-78828"/>
              <a:ext cx="45724" cy="10231910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9800" y="0"/>
            <a:ext cx="3099435" cy="266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3175" cap="rnd" cmpd="sng" algn="ctr">
                  <a:solidFill>
                    <a:srgbClr val="0D1F35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Drug Recognition Expert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3175" cap="rnd" cmpd="sng" algn="ctr">
                  <a:solidFill>
                    <a:srgbClr val="0D1F35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Condensed Instructor 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n w="3175" cap="rnd" cmpd="sng" algn="ctr">
                  <a:solidFill>
                    <a:srgbClr val="0D1F35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Development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3175" cap="rnd" cmpd="sng" algn="ctr">
                  <a:solidFill>
                    <a:srgbClr val="0D1F35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Course</a:t>
            </a:r>
            <a:r>
              <a:rPr lang="en-US" sz="2400" b="1" dirty="0">
                <a:ln w="3175" cap="rnd" cmpd="sng" algn="ctr">
                  <a:solidFill>
                    <a:srgbClr val="0D1F35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en-US" sz="2400" b="1" dirty="0" smtClean="0">
              <a:ln w="3175" cap="rnd" cmpd="sng" algn="ctr">
                <a:solidFill>
                  <a:srgbClr val="0D1F35"/>
                </a:solidFill>
                <a:prstDash val="solid"/>
                <a:bevel/>
              </a:ln>
              <a:solidFill>
                <a:srgbClr val="FFFFFF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" y="2590800"/>
            <a:ext cx="8210550" cy="914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0" vert="horz" wrap="square" lIns="182880" tIns="45720" rIns="182880" bIns="45720" anchor="ctr" anchorCtr="0" upright="1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     </a:t>
            </a:r>
            <a:endParaRPr lang="en-US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0" y="2588568"/>
            <a:ext cx="518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Additional Activity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Participant Presentations and Feedback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55" y="5532120"/>
            <a:ext cx="1095124" cy="73152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48" y="5486400"/>
            <a:ext cx="855446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33879" r="17684" b="39129"/>
          <a:stretch/>
        </p:blipFill>
        <p:spPr>
          <a:xfrm>
            <a:off x="38100" y="5531215"/>
            <a:ext cx="2181885" cy="73333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44565" y="5486400"/>
            <a:ext cx="3099435" cy="777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ln w="3175" cap="rnd" cmpd="sng" algn="ctr">
                  <a:solidFill>
                    <a:srgbClr val="0D1F35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February 2017</a:t>
            </a:r>
            <a:r>
              <a:rPr lang="en-US" sz="3600" b="1" dirty="0">
                <a:ln w="3175" cap="rnd" cmpd="sng" algn="ctr">
                  <a:solidFill>
                    <a:srgbClr val="0D1F35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en-US" sz="3600" b="1" dirty="0" smtClean="0">
              <a:ln w="3175" cap="rnd" cmpd="sng" algn="ctr">
                <a:solidFill>
                  <a:srgbClr val="0D1F35"/>
                </a:solidFill>
                <a:prstDash val="solid"/>
                <a:bevel/>
              </a:ln>
              <a:solidFill>
                <a:srgbClr val="FFFFFF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F3177E-27ED-4792-9A52-D1409DFD05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Additional Activity – Participant Presentations and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 Presentations and Feedback</a:t>
            </a:r>
          </a:p>
        </p:txBody>
      </p:sp>
      <p:pic>
        <p:nvPicPr>
          <p:cNvPr id="2050" name="Picture 2" descr="X:\Courses 2016\Course Revision\Classroom\SFST IDC\Graphics\New\Participation Presentation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F3177E-27ED-4792-9A52-D1409DFD05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Additional Activity – Participant Presentations and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12420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DRE </a:t>
            </a:r>
            <a:r>
              <a:rPr lang="en-US" dirty="0"/>
              <a:t>Instructor Guide</a:t>
            </a:r>
          </a:p>
          <a:p>
            <a:pPr lvl="0"/>
            <a:r>
              <a:rPr lang="en-US" dirty="0" smtClean="0"/>
              <a:t>DRE </a:t>
            </a:r>
            <a:r>
              <a:rPr lang="en-US" dirty="0"/>
              <a:t>Training Material </a:t>
            </a:r>
          </a:p>
          <a:p>
            <a:pPr lvl="0"/>
            <a:r>
              <a:rPr lang="en-US" dirty="0" smtClean="0"/>
              <a:t>Team teaching</a:t>
            </a:r>
            <a:endParaRPr lang="en-US" dirty="0"/>
          </a:p>
          <a:p>
            <a:pPr lvl="0"/>
            <a:r>
              <a:rPr lang="en-US" dirty="0" smtClean="0"/>
              <a:t>Teaching </a:t>
            </a:r>
            <a:r>
              <a:rPr lang="en-US" dirty="0"/>
              <a:t>strategies and </a:t>
            </a:r>
            <a:r>
              <a:rPr lang="en-US" dirty="0" smtClean="0"/>
              <a:t>techniques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F3177E-27ED-4792-9A52-D1409DFD05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Users\shaida.morales.ctr\Documents\Projects\SFST TTT\Images\Targets\shutterstock_157488701_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 bwMode="auto">
          <a:xfrm>
            <a:off x="6162260" y="3962400"/>
            <a:ext cx="29817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Additional Activity – Participant Presentations and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223</Words>
  <Application>Microsoft Office PowerPoint</Application>
  <PresentationFormat>On-screen Show (4:3)</PresentationFormat>
  <Paragraphs>75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Participant Presentations and Feedback</vt:lpstr>
      <vt:lpstr>Objectives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11 REVIEW</dc:title>
  <dc:creator>USDOT_User</dc:creator>
  <cp:lastModifiedBy>USDOT_User</cp:lastModifiedBy>
  <cp:revision>27</cp:revision>
  <cp:lastPrinted>2017-02-23T18:25:06Z</cp:lastPrinted>
  <dcterms:created xsi:type="dcterms:W3CDTF">2015-09-02T17:32:23Z</dcterms:created>
  <dcterms:modified xsi:type="dcterms:W3CDTF">2017-02-23T18:25:15Z</dcterms:modified>
</cp:coreProperties>
</file>